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handoutMasterIdLst>
    <p:handoutMasterId r:id="rId8"/>
  </p:handoutMasterIdLst>
  <p:sldIdLst>
    <p:sldId id="256" r:id="rId2"/>
    <p:sldId id="264" r:id="rId3"/>
    <p:sldId id="265" r:id="rId4"/>
    <p:sldId id="267" r:id="rId5"/>
    <p:sldId id="266" r:id="rId6"/>
  </p:sldIdLst>
  <p:sldSz cx="6858000" cy="9906000" type="A4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FF0000"/>
    <a:srgbClr val="000000"/>
    <a:srgbClr val="CCFF33"/>
    <a:srgbClr val="FF3300"/>
    <a:srgbClr val="4026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320" autoAdjust="0"/>
  </p:normalViewPr>
  <p:slideViewPr>
    <p:cSldViewPr snapToGrid="0">
      <p:cViewPr varScale="1">
        <p:scale>
          <a:sx n="76" d="100"/>
          <a:sy n="76" d="100"/>
        </p:scale>
        <p:origin x="402" y="9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9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6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9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9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6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6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9" y="942858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09788" y="744538"/>
            <a:ext cx="25781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09788" y="744538"/>
            <a:ext cx="25781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06/12/2024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4B2D9-1734-49A7-8C2B-ACD16720E1C8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4.png"/><Relationship Id="rId3" Type="http://schemas.openxmlformats.org/officeDocument/2006/relationships/image" Target="../media/image1.png"/><Relationship Id="rId21" Type="http://schemas.microsoft.com/office/2007/relationships/hdphoto" Target="../media/hdphoto4.wdp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17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24" Type="http://schemas.openxmlformats.org/officeDocument/2006/relationships/image" Target="../media/image17.png"/><Relationship Id="rId5" Type="http://schemas.microsoft.com/office/2007/relationships/hdphoto" Target="../media/hdphoto1.wdp"/><Relationship Id="rId15" Type="http://schemas.openxmlformats.org/officeDocument/2006/relationships/image" Target="../media/image12.png"/><Relationship Id="rId23" Type="http://schemas.microsoft.com/office/2007/relationships/hdphoto" Target="../media/hdphoto5.wdp"/><Relationship Id="rId10" Type="http://schemas.openxmlformats.org/officeDocument/2006/relationships/image" Target="../media/image7.png"/><Relationship Id="rId19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openxmlformats.org/officeDocument/2006/relationships/image" Target="../media/image11.jpeg"/><Relationship Id="rId2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hdphoto" Target="../media/hdphoto8.wdp"/><Relationship Id="rId18" Type="http://schemas.openxmlformats.org/officeDocument/2006/relationships/image" Target="../media/image28.jpeg"/><Relationship Id="rId26" Type="http://schemas.openxmlformats.org/officeDocument/2006/relationships/image" Target="../media/image32.png"/><Relationship Id="rId21" Type="http://schemas.microsoft.com/office/2007/relationships/hdphoto" Target="../media/hdphoto12.wdp"/><Relationship Id="rId34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5.png"/><Relationship Id="rId17" Type="http://schemas.microsoft.com/office/2007/relationships/hdphoto" Target="../media/hdphoto10.wdp"/><Relationship Id="rId25" Type="http://schemas.microsoft.com/office/2007/relationships/hdphoto" Target="../media/hdphoto14.wdp"/><Relationship Id="rId33" Type="http://schemas.microsoft.com/office/2007/relationships/hdphoto" Target="../media/hdphoto18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png"/><Relationship Id="rId20" Type="http://schemas.openxmlformats.org/officeDocument/2006/relationships/image" Target="../media/image29.png"/><Relationship Id="rId29" Type="http://schemas.microsoft.com/office/2007/relationships/hdphoto" Target="../media/hdphoto16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microsoft.com/office/2007/relationships/hdphoto" Target="../media/hdphoto7.wdp"/><Relationship Id="rId24" Type="http://schemas.openxmlformats.org/officeDocument/2006/relationships/image" Target="../media/image31.jpeg"/><Relationship Id="rId32" Type="http://schemas.openxmlformats.org/officeDocument/2006/relationships/image" Target="../media/image35.png"/><Relationship Id="rId37" Type="http://schemas.microsoft.com/office/2007/relationships/hdphoto" Target="../media/hdphoto20.wdp"/><Relationship Id="rId5" Type="http://schemas.openxmlformats.org/officeDocument/2006/relationships/image" Target="../media/image20.png"/><Relationship Id="rId15" Type="http://schemas.microsoft.com/office/2007/relationships/hdphoto" Target="../media/hdphoto9.wdp"/><Relationship Id="rId23" Type="http://schemas.microsoft.com/office/2007/relationships/hdphoto" Target="../media/hdphoto13.wdp"/><Relationship Id="rId28" Type="http://schemas.openxmlformats.org/officeDocument/2006/relationships/image" Target="../media/image33.png"/><Relationship Id="rId36" Type="http://schemas.openxmlformats.org/officeDocument/2006/relationships/image" Target="../media/image37.png"/><Relationship Id="rId10" Type="http://schemas.openxmlformats.org/officeDocument/2006/relationships/image" Target="../media/image24.jpeg"/><Relationship Id="rId19" Type="http://schemas.microsoft.com/office/2007/relationships/hdphoto" Target="../media/hdphoto11.wdp"/><Relationship Id="rId31" Type="http://schemas.microsoft.com/office/2007/relationships/hdphoto" Target="../media/hdphoto17.wdp"/><Relationship Id="rId4" Type="http://schemas.openxmlformats.org/officeDocument/2006/relationships/image" Target="../media/image19.png"/><Relationship Id="rId9" Type="http://schemas.microsoft.com/office/2007/relationships/hdphoto" Target="../media/hdphoto6.wdp"/><Relationship Id="rId14" Type="http://schemas.openxmlformats.org/officeDocument/2006/relationships/image" Target="../media/image26.png"/><Relationship Id="rId22" Type="http://schemas.openxmlformats.org/officeDocument/2006/relationships/image" Target="../media/image30.png"/><Relationship Id="rId27" Type="http://schemas.microsoft.com/office/2007/relationships/hdphoto" Target="../media/hdphoto15.wdp"/><Relationship Id="rId30" Type="http://schemas.openxmlformats.org/officeDocument/2006/relationships/image" Target="../media/image34.png"/><Relationship Id="rId35" Type="http://schemas.microsoft.com/office/2007/relationships/hdphoto" Target="../media/hdphoto19.wdp"/><Relationship Id="rId8" Type="http://schemas.openxmlformats.org/officeDocument/2006/relationships/image" Target="../media/image23.jpeg"/><Relationship Id="rId3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microsoft.com/office/2007/relationships/hdphoto" Target="../media/hdphoto18.wdp"/><Relationship Id="rId18" Type="http://schemas.openxmlformats.org/officeDocument/2006/relationships/image" Target="../media/image47.png"/><Relationship Id="rId3" Type="http://schemas.openxmlformats.org/officeDocument/2006/relationships/image" Target="../media/image38.jpeg"/><Relationship Id="rId21" Type="http://schemas.microsoft.com/office/2007/relationships/hdphoto" Target="../media/hdphoto26.wdp"/><Relationship Id="rId7" Type="http://schemas.microsoft.com/office/2007/relationships/hdphoto" Target="../media/hdphoto21.wdp"/><Relationship Id="rId12" Type="http://schemas.openxmlformats.org/officeDocument/2006/relationships/image" Target="../media/image35.png"/><Relationship Id="rId17" Type="http://schemas.microsoft.com/office/2007/relationships/hdphoto" Target="../media/hdphoto24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6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microsoft.com/office/2007/relationships/hdphoto" Target="../media/hdphoto23.wdp"/><Relationship Id="rId24" Type="http://schemas.openxmlformats.org/officeDocument/2006/relationships/image" Target="../media/image51.png"/><Relationship Id="rId5" Type="http://schemas.openxmlformats.org/officeDocument/2006/relationships/image" Target="../media/image40.png"/><Relationship Id="rId15" Type="http://schemas.openxmlformats.org/officeDocument/2006/relationships/image" Target="../media/image45.png"/><Relationship Id="rId23" Type="http://schemas.openxmlformats.org/officeDocument/2006/relationships/image" Target="../media/image50.png"/><Relationship Id="rId10" Type="http://schemas.openxmlformats.org/officeDocument/2006/relationships/image" Target="../media/image43.png"/><Relationship Id="rId19" Type="http://schemas.microsoft.com/office/2007/relationships/hdphoto" Target="../media/hdphoto25.wdp"/><Relationship Id="rId4" Type="http://schemas.openxmlformats.org/officeDocument/2006/relationships/image" Target="../media/image39.png"/><Relationship Id="rId9" Type="http://schemas.microsoft.com/office/2007/relationships/hdphoto" Target="../media/hdphoto22.wdp"/><Relationship Id="rId14" Type="http://schemas.openxmlformats.org/officeDocument/2006/relationships/image" Target="../media/image44.png"/><Relationship Id="rId22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565" y="632057"/>
            <a:ext cx="2040009" cy="174596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0093" y="6428557"/>
            <a:ext cx="2987207" cy="22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847852" y="205048"/>
            <a:ext cx="3060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XEON</a:t>
            </a:r>
          </a:p>
          <a:p>
            <a:pPr algn="ctr"/>
            <a:r>
              <a:rPr lang="fr-FR" b="1" i="1" dirty="0">
                <a:latin typeface="Aharoni" panose="02010803020104030203" pitchFamily="2" charset="-79"/>
                <a:cs typeface="Aharoni" panose="02010803020104030203" pitchFamily="2" charset="-79"/>
              </a:rPr>
              <a:t>LED</a:t>
            </a:r>
          </a:p>
          <a:p>
            <a:pPr algn="ctr"/>
            <a:r>
              <a:rPr lang="fr-FR" b="1" i="1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260650" y="3009729"/>
            <a:ext cx="63367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50-60Hz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sp>
        <p:nvSpPr>
          <p:cNvPr id="37" name="ZoneTexte 3"/>
          <p:cNvSpPr txBox="1">
            <a:spLocks noChangeArrowheads="1"/>
          </p:cNvSpPr>
          <p:nvPr/>
        </p:nvSpPr>
        <p:spPr bwMode="auto">
          <a:xfrm>
            <a:off x="5783718" y="9476142"/>
            <a:ext cx="11516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000" dirty="0"/>
              <a:t>0628_5100_I</a:t>
            </a:r>
          </a:p>
        </p:txBody>
      </p: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211937" y="5633050"/>
            <a:ext cx="6430662" cy="3157268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space réservé du numéro de diapositive 3"/>
          <p:cNvSpPr txBox="1">
            <a:spLocks/>
          </p:cNvSpPr>
          <p:nvPr/>
        </p:nvSpPr>
        <p:spPr>
          <a:xfrm>
            <a:off x="6637630" y="9670211"/>
            <a:ext cx="220370" cy="235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9" y="18476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ZoneTexte 43"/>
          <p:cNvSpPr txBox="1"/>
          <p:nvPr/>
        </p:nvSpPr>
        <p:spPr>
          <a:xfrm>
            <a:off x="1373147" y="5794238"/>
            <a:ext cx="1083760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APP MAT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POLE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ALBERO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41" name="Tableau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943465"/>
              </p:ext>
            </p:extLst>
          </p:nvPr>
        </p:nvGraphicFramePr>
        <p:xfrm>
          <a:off x="3579961" y="2084592"/>
          <a:ext cx="3086401" cy="8915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62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XEON</a:t>
                      </a:r>
                      <a:r>
                        <a:rPr lang="fr-FR" sz="1050" baseline="0" dirty="0"/>
                        <a:t> 2</a:t>
                      </a:r>
                      <a:endParaRPr lang="fr-FR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3,9kg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0,04m²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12m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451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XEON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5,5kg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0,06m²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14m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0" name="Picture 12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22" y="2066655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ZoneTexte 60"/>
          <p:cNvSpPr txBox="1"/>
          <p:nvPr/>
        </p:nvSpPr>
        <p:spPr>
          <a:xfrm>
            <a:off x="1352559" y="3112933"/>
            <a:ext cx="1047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latin typeface="Corbel" panose="020B0503020204020204" pitchFamily="34" charset="0"/>
              </a:rPr>
              <a:t>XEON 2</a:t>
            </a: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3746" y="3627403"/>
            <a:ext cx="3467156" cy="18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856" y="3732914"/>
            <a:ext cx="3046551" cy="1604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ZoneTexte 44"/>
          <p:cNvSpPr txBox="1"/>
          <p:nvPr/>
        </p:nvSpPr>
        <p:spPr>
          <a:xfrm>
            <a:off x="4398740" y="3112933"/>
            <a:ext cx="1047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latin typeface="Corbel" panose="020B0503020204020204" pitchFamily="34" charset="0"/>
              </a:rPr>
              <a:t>XEON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37267D-D63C-4BC5-838F-83E5CA3D71DE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2689" y="6522686"/>
            <a:ext cx="2838440" cy="1773465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8D41E48E-77F6-4DB0-A75F-63E5FB87859C}"/>
              </a:ext>
            </a:extLst>
          </p:cNvPr>
          <p:cNvSpPr txBox="1"/>
          <p:nvPr/>
        </p:nvSpPr>
        <p:spPr>
          <a:xfrm>
            <a:off x="4268693" y="5814361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LRL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3DE84B7-427F-F3FE-4AFC-B11C0A5B37D3}"/>
              </a:ext>
            </a:extLst>
          </p:cNvPr>
          <p:cNvSpPr txBox="1"/>
          <p:nvPr/>
        </p:nvSpPr>
        <p:spPr>
          <a:xfrm>
            <a:off x="211937" y="940753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5087DC-AAFB-F254-89B2-3695A5F02CC1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2236" y="6105744"/>
            <a:ext cx="3144604" cy="266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1937" y="2919265"/>
            <a:ext cx="6499414" cy="306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26149" y="132837"/>
            <a:ext cx="3120230" cy="265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26149" y="6105744"/>
            <a:ext cx="3116447" cy="266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1621" y="125140"/>
            <a:ext cx="3117571" cy="2663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oupe 82"/>
          <p:cNvGrpSpPr/>
          <p:nvPr/>
        </p:nvGrpSpPr>
        <p:grpSpPr>
          <a:xfrm>
            <a:off x="3824600" y="2299943"/>
            <a:ext cx="305788" cy="338554"/>
            <a:chOff x="8014278" y="3151414"/>
            <a:chExt cx="305788" cy="338553"/>
          </a:xfrm>
        </p:grpSpPr>
        <p:sp>
          <p:nvSpPr>
            <p:cNvPr id="84" name="ZoneTexte 8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526149" y="125850"/>
            <a:ext cx="3116450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66907" y="125850"/>
            <a:ext cx="3286722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2" name="Rectangle à coins arrondis 71"/>
          <p:cNvSpPr/>
          <p:nvPr/>
        </p:nvSpPr>
        <p:spPr>
          <a:xfrm>
            <a:off x="74518" y="2928237"/>
            <a:ext cx="6424566" cy="306492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6" name="Rectangle à coins arrondis 125"/>
          <p:cNvSpPr/>
          <p:nvPr/>
        </p:nvSpPr>
        <p:spPr>
          <a:xfrm>
            <a:off x="3526149" y="6107487"/>
            <a:ext cx="3116447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/>
          <p:cNvGrpSpPr/>
          <p:nvPr/>
        </p:nvGrpSpPr>
        <p:grpSpPr>
          <a:xfrm>
            <a:off x="65929" y="76166"/>
            <a:ext cx="360000" cy="461665"/>
            <a:chOff x="-2044460" y="628184"/>
            <a:chExt cx="360000" cy="461665"/>
          </a:xfrm>
        </p:grpSpPr>
        <p:sp>
          <p:nvSpPr>
            <p:cNvPr id="8" name="Rectangle 7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5" name="ZoneTexte 184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grpSp>
        <p:nvGrpSpPr>
          <p:cNvPr id="186" name="Groupe 185"/>
          <p:cNvGrpSpPr/>
          <p:nvPr/>
        </p:nvGrpSpPr>
        <p:grpSpPr>
          <a:xfrm>
            <a:off x="3526983" y="76166"/>
            <a:ext cx="360000" cy="461665"/>
            <a:chOff x="-2044460" y="630043"/>
            <a:chExt cx="360000" cy="461665"/>
          </a:xfrm>
        </p:grpSpPr>
        <p:sp>
          <p:nvSpPr>
            <p:cNvPr id="187" name="Rectangle 186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8" name="ZoneTexte 187"/>
            <p:cNvSpPr txBox="1"/>
            <p:nvPr/>
          </p:nvSpPr>
          <p:spPr>
            <a:xfrm>
              <a:off x="-2029250" y="630043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fr-FR" sz="2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7" name="Groupe 96"/>
          <p:cNvGrpSpPr/>
          <p:nvPr/>
        </p:nvGrpSpPr>
        <p:grpSpPr>
          <a:xfrm>
            <a:off x="1335857" y="1246635"/>
            <a:ext cx="305788" cy="338554"/>
            <a:chOff x="8014278" y="3151415"/>
            <a:chExt cx="305788" cy="338553"/>
          </a:xfrm>
        </p:grpSpPr>
        <p:sp>
          <p:nvSpPr>
            <p:cNvPr id="98" name="ZoneTexte 9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3" name="ZoneTexte 102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31" name="Groupe 130"/>
          <p:cNvGrpSpPr/>
          <p:nvPr/>
        </p:nvGrpSpPr>
        <p:grpSpPr>
          <a:xfrm>
            <a:off x="2577941" y="1551885"/>
            <a:ext cx="305788" cy="338554"/>
            <a:chOff x="8014278" y="3151415"/>
            <a:chExt cx="305788" cy="338553"/>
          </a:xfrm>
        </p:grpSpPr>
        <p:sp>
          <p:nvSpPr>
            <p:cNvPr id="132" name="ZoneTexte 13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33" name="ZoneTexte 132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279131" y="3087810"/>
            <a:ext cx="2604598" cy="1014214"/>
            <a:chOff x="-12869383" y="5355820"/>
            <a:chExt cx="4167382" cy="1295037"/>
          </a:xfrm>
        </p:grpSpPr>
        <p:pic>
          <p:nvPicPr>
            <p:cNvPr id="80" name="Picture 4" descr="X:\PROJETS\STANDARD\0616_SONATA\ANNEXES\NOTICE DE MONTAGE CLIENT\VUE_040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12869383" y="5355820"/>
              <a:ext cx="1610810" cy="1291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3" descr="X:\PROJETS\STANDARD\0616_SONATA\ANNEXES\NOTICE DE MONTAGE CLIENT\VUE_039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10694890" y="5377307"/>
              <a:ext cx="1670071" cy="1273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Image 81"/>
            <p:cNvPicPr>
              <a:picLocks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638361" y="6283454"/>
              <a:ext cx="451398" cy="357910"/>
            </a:xfrm>
            <a:prstGeom prst="rect">
              <a:avLst/>
            </a:prstGeom>
          </p:spPr>
        </p:pic>
        <p:pic>
          <p:nvPicPr>
            <p:cNvPr id="85" name="Image 84"/>
            <p:cNvPicPr>
              <a:picLocks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852141" y="6281164"/>
              <a:ext cx="451398" cy="357910"/>
            </a:xfrm>
            <a:prstGeom prst="rect">
              <a:avLst/>
            </a:prstGeom>
          </p:spPr>
        </p:pic>
        <p:grpSp>
          <p:nvGrpSpPr>
            <p:cNvPr id="87" name="Groupe 86"/>
            <p:cNvGrpSpPr/>
            <p:nvPr/>
          </p:nvGrpSpPr>
          <p:grpSpPr>
            <a:xfrm>
              <a:off x="-9176625" y="5538272"/>
              <a:ext cx="474624" cy="990754"/>
              <a:chOff x="-3226235" y="2438946"/>
              <a:chExt cx="374332" cy="731419"/>
            </a:xfrm>
          </p:grpSpPr>
          <p:sp>
            <p:nvSpPr>
              <p:cNvPr id="94" name="ZoneTexte 93"/>
              <p:cNvSpPr txBox="1"/>
              <p:nvPr/>
            </p:nvSpPr>
            <p:spPr>
              <a:xfrm>
                <a:off x="-3221618" y="2602187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N</a:t>
                </a:r>
              </a:p>
            </p:txBody>
          </p:sp>
          <p:sp>
            <p:nvSpPr>
              <p:cNvPr id="95" name="ZoneTexte 94"/>
              <p:cNvSpPr txBox="1"/>
              <p:nvPr/>
            </p:nvSpPr>
            <p:spPr>
              <a:xfrm>
                <a:off x="-3226235" y="2438946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L</a:t>
                </a:r>
              </a:p>
            </p:txBody>
          </p:sp>
          <p:pic>
            <p:nvPicPr>
              <p:cNvPr id="96" name="Image 95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95557" y="3056959"/>
                <a:ext cx="343654" cy="113406"/>
              </a:xfrm>
              <a:prstGeom prst="rect">
                <a:avLst/>
              </a:prstGeom>
            </p:spPr>
          </p:pic>
          <p:pic>
            <p:nvPicPr>
              <p:cNvPr id="100" name="Image 99"/>
              <p:cNvPicPr>
                <a:picLocks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23972" y="2827719"/>
                <a:ext cx="223441" cy="165141"/>
              </a:xfrm>
              <a:prstGeom prst="rect">
                <a:avLst/>
              </a:prstGeom>
            </p:spPr>
          </p:pic>
        </p:grpSp>
        <p:grpSp>
          <p:nvGrpSpPr>
            <p:cNvPr id="89" name="Groupe 88"/>
            <p:cNvGrpSpPr/>
            <p:nvPr/>
          </p:nvGrpSpPr>
          <p:grpSpPr>
            <a:xfrm>
              <a:off x="-11382534" y="5531221"/>
              <a:ext cx="519272" cy="1002043"/>
              <a:chOff x="-4982451" y="1490692"/>
              <a:chExt cx="409548" cy="739754"/>
            </a:xfrm>
          </p:grpSpPr>
          <p:sp>
            <p:nvSpPr>
              <p:cNvPr id="90" name="ZoneTexte 89"/>
              <p:cNvSpPr txBox="1"/>
              <p:nvPr/>
            </p:nvSpPr>
            <p:spPr>
              <a:xfrm>
                <a:off x="-4982451" y="1662268"/>
                <a:ext cx="277532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N</a:t>
                </a:r>
              </a:p>
            </p:txBody>
          </p:sp>
          <p:sp>
            <p:nvSpPr>
              <p:cNvPr id="91" name="ZoneTexte 90"/>
              <p:cNvSpPr txBox="1"/>
              <p:nvPr/>
            </p:nvSpPr>
            <p:spPr>
              <a:xfrm>
                <a:off x="-4972566" y="1490692"/>
                <a:ext cx="277530" cy="18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b="1" dirty="0"/>
                  <a:t>L</a:t>
                </a:r>
              </a:p>
            </p:txBody>
          </p:sp>
          <p:pic>
            <p:nvPicPr>
              <p:cNvPr id="93" name="Image 92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916558" y="2117040"/>
                <a:ext cx="343655" cy="113406"/>
              </a:xfrm>
              <a:prstGeom prst="rect">
                <a:avLst/>
              </a:prstGeom>
            </p:spPr>
          </p:pic>
        </p:grpSp>
      </p:grpSp>
      <p:grpSp>
        <p:nvGrpSpPr>
          <p:cNvPr id="118" name="Groupe 117"/>
          <p:cNvGrpSpPr/>
          <p:nvPr/>
        </p:nvGrpSpPr>
        <p:grpSpPr>
          <a:xfrm>
            <a:off x="4927263" y="568646"/>
            <a:ext cx="305788" cy="338554"/>
            <a:chOff x="8014278" y="3151414"/>
            <a:chExt cx="305788" cy="338553"/>
          </a:xfrm>
        </p:grpSpPr>
        <p:sp>
          <p:nvSpPr>
            <p:cNvPr id="119" name="ZoneTexte 11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3301022" y="4791002"/>
            <a:ext cx="305788" cy="338554"/>
            <a:chOff x="8014278" y="3151415"/>
            <a:chExt cx="305788" cy="338553"/>
          </a:xfrm>
        </p:grpSpPr>
        <p:sp>
          <p:nvSpPr>
            <p:cNvPr id="122" name="ZoneTexte 12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4</a:t>
              </a:r>
            </a:p>
          </p:txBody>
        </p:sp>
      </p:grpSp>
      <p:grpSp>
        <p:nvGrpSpPr>
          <p:cNvPr id="124" name="Groupe 123"/>
          <p:cNvGrpSpPr/>
          <p:nvPr/>
        </p:nvGrpSpPr>
        <p:grpSpPr>
          <a:xfrm>
            <a:off x="4748491" y="4147056"/>
            <a:ext cx="305788" cy="338554"/>
            <a:chOff x="8014278" y="3151415"/>
            <a:chExt cx="305788" cy="338553"/>
          </a:xfrm>
        </p:grpSpPr>
        <p:sp>
          <p:nvSpPr>
            <p:cNvPr id="125" name="ZoneTexte 12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7" name="ZoneTexte 126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128" name="Groupe 127"/>
          <p:cNvGrpSpPr/>
          <p:nvPr/>
        </p:nvGrpSpPr>
        <p:grpSpPr>
          <a:xfrm>
            <a:off x="671488" y="5546946"/>
            <a:ext cx="305788" cy="338554"/>
            <a:chOff x="8014278" y="3151415"/>
            <a:chExt cx="305788" cy="338553"/>
          </a:xfrm>
        </p:grpSpPr>
        <p:sp>
          <p:nvSpPr>
            <p:cNvPr id="129" name="ZoneTexte 12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1" name="ZoneTexte 150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52" name="Groupe 151"/>
          <p:cNvGrpSpPr/>
          <p:nvPr/>
        </p:nvGrpSpPr>
        <p:grpSpPr>
          <a:xfrm>
            <a:off x="5594850" y="4316333"/>
            <a:ext cx="305788" cy="338554"/>
            <a:chOff x="8014278" y="3151415"/>
            <a:chExt cx="305788" cy="338553"/>
          </a:xfrm>
        </p:grpSpPr>
        <p:sp>
          <p:nvSpPr>
            <p:cNvPr id="153" name="ZoneTexte 15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54" name="ZoneTexte 153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55" name="Groupe 154"/>
          <p:cNvGrpSpPr/>
          <p:nvPr/>
        </p:nvGrpSpPr>
        <p:grpSpPr>
          <a:xfrm>
            <a:off x="5231388" y="2919266"/>
            <a:ext cx="1414991" cy="468000"/>
            <a:chOff x="7195022" y="1078477"/>
            <a:chExt cx="670758" cy="296448"/>
          </a:xfrm>
        </p:grpSpPr>
        <p:sp>
          <p:nvSpPr>
            <p:cNvPr id="156" name="Rectangle à coins arrondis 155"/>
            <p:cNvSpPr/>
            <p:nvPr/>
          </p:nvSpPr>
          <p:spPr>
            <a:xfrm>
              <a:off x="7195022" y="1078477"/>
              <a:ext cx="670758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7" name="ZoneTexte 156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pic>
        <p:nvPicPr>
          <p:cNvPr id="158" name="Picture 2" descr="Afficher l'image d'origine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6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768" y="2939495"/>
            <a:ext cx="378126" cy="4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18" descr="Afficher l'image d'origin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42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247" y="2931291"/>
            <a:ext cx="216000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0" descr="Afficher l'image d'origine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14043" y1="18298" x2="27660" y2="7447"/>
                        <a14:foregroundMark x1="33404" y1="5745" x2="50000" y2="1915"/>
                        <a14:foregroundMark x1="53191" y1="3404" x2="71702" y2="7660"/>
                        <a14:foregroundMark x1="76596" y1="10426" x2="91489" y2="26383"/>
                        <a14:foregroundMark x1="91489" y1="26809" x2="97872" y2="48723"/>
                        <a14:foregroundMark x1="11489" y1="21064" x2="2979" y2="39574"/>
                        <a14:foregroundMark x1="2979" y1="41915" x2="4681" y2="63617"/>
                        <a14:foregroundMark x1="5319" y1="64894" x2="14255" y2="81702"/>
                        <a14:foregroundMark x1="16170" y1="82766" x2="34043" y2="95106"/>
                        <a14:foregroundMark x1="35319" y1="95532" x2="56170" y2="97021"/>
                        <a14:foregroundMark x1="56809" y1="96596" x2="78298" y2="88511"/>
                        <a14:foregroundMark x1="80000" y1="86809" x2="94043" y2="67872"/>
                        <a14:foregroundMark x1="94468" y1="65532" x2="98085" y2="489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247" y="3154262"/>
            <a:ext cx="216000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Afficher l'image d'origine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1198" r="8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024" y="2931291"/>
            <a:ext cx="480431" cy="43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51530" y="2944217"/>
            <a:ext cx="259824" cy="420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" name="Groupe 162"/>
          <p:cNvGrpSpPr/>
          <p:nvPr/>
        </p:nvGrpSpPr>
        <p:grpSpPr>
          <a:xfrm>
            <a:off x="2631990" y="126267"/>
            <a:ext cx="727391" cy="468000"/>
            <a:chOff x="7195022" y="1078477"/>
            <a:chExt cx="670758" cy="296448"/>
          </a:xfrm>
        </p:grpSpPr>
        <p:sp>
          <p:nvSpPr>
            <p:cNvPr id="164" name="Rectangle à coins arrondis 163"/>
            <p:cNvSpPr/>
            <p:nvPr/>
          </p:nvSpPr>
          <p:spPr>
            <a:xfrm>
              <a:off x="7195022" y="1078477"/>
              <a:ext cx="670758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5" name="ZoneTexte 164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pic>
        <p:nvPicPr>
          <p:cNvPr id="166" name="Picture 2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48972" y="143230"/>
            <a:ext cx="464207" cy="42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9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641597">
            <a:off x="2624756" y="265206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Rectangle à coins arrondis 167"/>
          <p:cNvSpPr/>
          <p:nvPr/>
        </p:nvSpPr>
        <p:spPr>
          <a:xfrm>
            <a:off x="5883386" y="129453"/>
            <a:ext cx="759519" cy="468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9" name="Picture 6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23665" y="147614"/>
            <a:ext cx="2989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4" descr="Afficher l'image d'origine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0000" b="9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88564" flipH="1">
            <a:off x="5875556" y="164355"/>
            <a:ext cx="398196" cy="39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" name="Groupe 173"/>
          <p:cNvGrpSpPr/>
          <p:nvPr/>
        </p:nvGrpSpPr>
        <p:grpSpPr>
          <a:xfrm>
            <a:off x="5747744" y="7655626"/>
            <a:ext cx="305788" cy="338554"/>
            <a:chOff x="8014278" y="3151415"/>
            <a:chExt cx="305788" cy="338553"/>
          </a:xfrm>
        </p:grpSpPr>
        <p:sp>
          <p:nvSpPr>
            <p:cNvPr id="175" name="ZoneTexte 17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76" name="ZoneTexte 175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77" name="Groupe 176"/>
          <p:cNvGrpSpPr/>
          <p:nvPr/>
        </p:nvGrpSpPr>
        <p:grpSpPr>
          <a:xfrm>
            <a:off x="402529" y="7788906"/>
            <a:ext cx="305788" cy="338554"/>
            <a:chOff x="8014278" y="3151415"/>
            <a:chExt cx="305788" cy="338553"/>
          </a:xfrm>
        </p:grpSpPr>
        <p:sp>
          <p:nvSpPr>
            <p:cNvPr id="178" name="ZoneTexte 17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79" name="ZoneTexte 178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80" name="Groupe 179"/>
          <p:cNvGrpSpPr/>
          <p:nvPr/>
        </p:nvGrpSpPr>
        <p:grpSpPr>
          <a:xfrm>
            <a:off x="1735263" y="8229584"/>
            <a:ext cx="305788" cy="338554"/>
            <a:chOff x="8014278" y="3151415"/>
            <a:chExt cx="305788" cy="338553"/>
          </a:xfrm>
        </p:grpSpPr>
        <p:sp>
          <p:nvSpPr>
            <p:cNvPr id="181" name="ZoneTexte 18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82" name="ZoneTexte 18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83" name="Groupe 182"/>
          <p:cNvGrpSpPr/>
          <p:nvPr/>
        </p:nvGrpSpPr>
        <p:grpSpPr>
          <a:xfrm>
            <a:off x="4253210" y="6954630"/>
            <a:ext cx="305788" cy="338554"/>
            <a:chOff x="8014278" y="3151415"/>
            <a:chExt cx="305788" cy="338553"/>
          </a:xfrm>
        </p:grpSpPr>
        <p:sp>
          <p:nvSpPr>
            <p:cNvPr id="184" name="ZoneTexte 18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92" name="ZoneTexte 19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110" name="Rectangle à coins arrondis 109"/>
          <p:cNvSpPr/>
          <p:nvPr/>
        </p:nvSpPr>
        <p:spPr>
          <a:xfrm>
            <a:off x="89274" y="6107487"/>
            <a:ext cx="3282776" cy="2664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95" name="Groupe 194"/>
          <p:cNvGrpSpPr/>
          <p:nvPr/>
        </p:nvGrpSpPr>
        <p:grpSpPr>
          <a:xfrm>
            <a:off x="86921" y="6060048"/>
            <a:ext cx="360000" cy="461665"/>
            <a:chOff x="-2044460" y="628184"/>
            <a:chExt cx="360000" cy="461665"/>
          </a:xfrm>
        </p:grpSpPr>
        <p:sp>
          <p:nvSpPr>
            <p:cNvPr id="196" name="Rectangle 195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7" name="ZoneTexte 196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189" name="Groupe 188"/>
          <p:cNvGrpSpPr/>
          <p:nvPr/>
        </p:nvGrpSpPr>
        <p:grpSpPr>
          <a:xfrm>
            <a:off x="74518" y="2877453"/>
            <a:ext cx="360000" cy="461665"/>
            <a:chOff x="-2044460" y="628135"/>
            <a:chExt cx="360000" cy="461665"/>
          </a:xfrm>
        </p:grpSpPr>
        <p:sp>
          <p:nvSpPr>
            <p:cNvPr id="190" name="Rectangle 189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1" name="ZoneTexte 190"/>
            <p:cNvSpPr txBox="1"/>
            <p:nvPr/>
          </p:nvSpPr>
          <p:spPr>
            <a:xfrm>
              <a:off x="-2029250" y="628135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endParaRPr lang="fr-FR" sz="2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1" name="Groupe 100"/>
          <p:cNvGrpSpPr/>
          <p:nvPr/>
        </p:nvGrpSpPr>
        <p:grpSpPr>
          <a:xfrm>
            <a:off x="5917558" y="6110235"/>
            <a:ext cx="727391" cy="468000"/>
            <a:chOff x="7195022" y="1078477"/>
            <a:chExt cx="670758" cy="296448"/>
          </a:xfrm>
        </p:grpSpPr>
        <p:sp>
          <p:nvSpPr>
            <p:cNvPr id="102" name="Rectangle à coins arrondis 101"/>
            <p:cNvSpPr/>
            <p:nvPr/>
          </p:nvSpPr>
          <p:spPr>
            <a:xfrm>
              <a:off x="7195022" y="1078477"/>
              <a:ext cx="670758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pic>
        <p:nvPicPr>
          <p:cNvPr id="105" name="Picture 2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4540" y="6127198"/>
            <a:ext cx="464207" cy="42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9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641597">
            <a:off x="5910324" y="6249174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7" name="Groupe 106"/>
          <p:cNvGrpSpPr/>
          <p:nvPr/>
        </p:nvGrpSpPr>
        <p:grpSpPr>
          <a:xfrm>
            <a:off x="3528062" y="6060048"/>
            <a:ext cx="360000" cy="461665"/>
            <a:chOff x="-2044460" y="628184"/>
            <a:chExt cx="360000" cy="461665"/>
          </a:xfrm>
        </p:grpSpPr>
        <p:sp>
          <p:nvSpPr>
            <p:cNvPr id="108" name="Rectangle 107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sp>
        <p:nvSpPr>
          <p:cNvPr id="112" name="Rectangle à coins arrondis 111"/>
          <p:cNvSpPr/>
          <p:nvPr/>
        </p:nvSpPr>
        <p:spPr>
          <a:xfrm>
            <a:off x="2597321" y="6105745"/>
            <a:ext cx="759519" cy="468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4" name="Picture 6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37600" y="6123906"/>
            <a:ext cx="2989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4" descr="Afficher l'image d'origine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0000" b="9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88564" flipH="1">
            <a:off x="2589491" y="6140647"/>
            <a:ext cx="398196" cy="39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ZoneTexte 115"/>
          <p:cNvSpPr txBox="1"/>
          <p:nvPr/>
        </p:nvSpPr>
        <p:spPr>
          <a:xfrm>
            <a:off x="2647465" y="8448269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dirty="0"/>
              <a:t>3N.m ±1</a:t>
            </a:r>
          </a:p>
        </p:txBody>
      </p:sp>
      <p:pic>
        <p:nvPicPr>
          <p:cNvPr id="117" name="Picture 6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9010" y="8276191"/>
            <a:ext cx="2989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ZoneTexte 129"/>
          <p:cNvSpPr txBox="1"/>
          <p:nvPr/>
        </p:nvSpPr>
        <p:spPr>
          <a:xfrm>
            <a:off x="1935597" y="8387886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3x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D35325-5F62-1291-249B-24178F62DDBD}"/>
              </a:ext>
            </a:extLst>
          </p:cNvPr>
          <p:cNvSpPr txBox="1"/>
          <p:nvPr/>
        </p:nvSpPr>
        <p:spPr>
          <a:xfrm>
            <a:off x="211937" y="940753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25D1DE0-2E9F-F4EB-26B2-45A3121443B7}"/>
              </a:ext>
            </a:extLst>
          </p:cNvPr>
          <p:cNvSpPr txBox="1"/>
          <p:nvPr/>
        </p:nvSpPr>
        <p:spPr>
          <a:xfrm>
            <a:off x="211621" y="4247641"/>
            <a:ext cx="12449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6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325D8EF-85DB-FFBC-2A71-7A237D87F8BB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88676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objet, assis, blanc&#10;&#10;Description générée automatiquement">
            <a:extLst>
              <a:ext uri="{FF2B5EF4-FFF2-40B4-BE49-F238E27FC236}">
                <a16:creationId xmlns:a16="http://schemas.microsoft.com/office/drawing/2014/main" id="{B07BFC21-B452-4EF3-9D43-0EBE83ED20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6152" y="1968957"/>
            <a:ext cx="3971848" cy="2626516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1937" y="4710022"/>
            <a:ext cx="3132001" cy="403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21736" y="5148752"/>
            <a:ext cx="3132000" cy="359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Rectangle à coins arrondis 91"/>
          <p:cNvSpPr/>
          <p:nvPr/>
        </p:nvSpPr>
        <p:spPr>
          <a:xfrm>
            <a:off x="3510599" y="4710023"/>
            <a:ext cx="3132000" cy="404770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2" name="Rectangle à coins arrondis 71"/>
          <p:cNvSpPr/>
          <p:nvPr/>
        </p:nvSpPr>
        <p:spPr>
          <a:xfrm>
            <a:off x="211938" y="4710023"/>
            <a:ext cx="3132000" cy="404770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736" y="4718649"/>
            <a:ext cx="1451906" cy="135360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25" r="5908"/>
          <a:stretch/>
        </p:blipFill>
        <p:spPr bwMode="auto">
          <a:xfrm>
            <a:off x="1916330" y="4718649"/>
            <a:ext cx="1418982" cy="1354076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4" name="Groupe 43"/>
          <p:cNvGrpSpPr/>
          <p:nvPr/>
        </p:nvGrpSpPr>
        <p:grpSpPr>
          <a:xfrm>
            <a:off x="3510599" y="4660833"/>
            <a:ext cx="360000" cy="461665"/>
            <a:chOff x="-2044460" y="628184"/>
            <a:chExt cx="360000" cy="461665"/>
          </a:xfrm>
        </p:grpSpPr>
        <p:sp>
          <p:nvSpPr>
            <p:cNvPr id="45" name="Rectangle 44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49" name="Groupe 48"/>
          <p:cNvGrpSpPr/>
          <p:nvPr/>
        </p:nvGrpSpPr>
        <p:grpSpPr>
          <a:xfrm>
            <a:off x="219484" y="4662646"/>
            <a:ext cx="360000" cy="461665"/>
            <a:chOff x="-2044460" y="628184"/>
            <a:chExt cx="360000" cy="461665"/>
          </a:xfrm>
        </p:grpSpPr>
        <p:sp>
          <p:nvSpPr>
            <p:cNvPr id="50" name="Rectangle 49"/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pic>
        <p:nvPicPr>
          <p:cNvPr id="60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74123" y="5094586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4927553" y="5217240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grpSp>
        <p:nvGrpSpPr>
          <p:cNvPr id="53" name="Groupe 52"/>
          <p:cNvGrpSpPr/>
          <p:nvPr/>
        </p:nvGrpSpPr>
        <p:grpSpPr>
          <a:xfrm>
            <a:off x="5538159" y="4710312"/>
            <a:ext cx="1106838" cy="468000"/>
            <a:chOff x="7341098" y="1078477"/>
            <a:chExt cx="524682" cy="296448"/>
          </a:xfrm>
        </p:grpSpPr>
        <p:sp>
          <p:nvSpPr>
            <p:cNvPr id="55" name="ZoneTexte 54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54" name="Rectangle à coins arrondis 53"/>
            <p:cNvSpPr/>
            <p:nvPr/>
          </p:nvSpPr>
          <p:spPr>
            <a:xfrm>
              <a:off x="7341098" y="1078477"/>
              <a:ext cx="524682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56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49628" y="4727275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1065000" y="5175395"/>
            <a:ext cx="750481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pic>
        <p:nvPicPr>
          <p:cNvPr id="67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73599" y="4734226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ZoneTexte 67"/>
          <p:cNvSpPr txBox="1"/>
          <p:nvPr/>
        </p:nvSpPr>
        <p:spPr>
          <a:xfrm>
            <a:off x="1027029" y="4856880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grpSp>
        <p:nvGrpSpPr>
          <p:cNvPr id="76" name="Groupe 75"/>
          <p:cNvGrpSpPr/>
          <p:nvPr/>
        </p:nvGrpSpPr>
        <p:grpSpPr>
          <a:xfrm>
            <a:off x="219485" y="5065828"/>
            <a:ext cx="520124" cy="1094185"/>
            <a:chOff x="7341099" y="1078477"/>
            <a:chExt cx="524681" cy="225197"/>
          </a:xfrm>
        </p:grpSpPr>
        <p:sp>
          <p:nvSpPr>
            <p:cNvPr id="77" name="ZoneTexte 76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78" name="Rectangle à coins arrondis 77"/>
            <p:cNvSpPr/>
            <p:nvPr/>
          </p:nvSpPr>
          <p:spPr>
            <a:xfrm>
              <a:off x="7341099" y="1078477"/>
              <a:ext cx="491352" cy="192077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9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189" y="5532262"/>
            <a:ext cx="462865" cy="4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9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641597">
            <a:off x="281667" y="5220363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ZoneTexte 80"/>
          <p:cNvSpPr txBox="1"/>
          <p:nvPr/>
        </p:nvSpPr>
        <p:spPr>
          <a:xfrm>
            <a:off x="5636988" y="5217239"/>
            <a:ext cx="750481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66939" y="4718648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ZoneTexte 81"/>
          <p:cNvSpPr txBox="1"/>
          <p:nvPr/>
        </p:nvSpPr>
        <p:spPr>
          <a:xfrm>
            <a:off x="4819539" y="8384007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5554553" y="8392197"/>
            <a:ext cx="949144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12N.m ±1</a:t>
            </a:r>
          </a:p>
        </p:txBody>
      </p:sp>
      <p:pic>
        <p:nvPicPr>
          <p:cNvPr id="87" name="Picture 8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27263" y="8267974"/>
            <a:ext cx="409787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8" name="Groupe 87"/>
          <p:cNvGrpSpPr/>
          <p:nvPr/>
        </p:nvGrpSpPr>
        <p:grpSpPr>
          <a:xfrm>
            <a:off x="1352137" y="5552787"/>
            <a:ext cx="305788" cy="338554"/>
            <a:chOff x="8014278" y="3151414"/>
            <a:chExt cx="305788" cy="338553"/>
          </a:xfrm>
        </p:grpSpPr>
        <p:sp>
          <p:nvSpPr>
            <p:cNvPr id="89" name="ZoneTexte 8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0" name="ZoneTexte 8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91" name="Groupe 90"/>
          <p:cNvGrpSpPr/>
          <p:nvPr/>
        </p:nvGrpSpPr>
        <p:grpSpPr>
          <a:xfrm>
            <a:off x="1136916" y="6609043"/>
            <a:ext cx="305788" cy="338554"/>
            <a:chOff x="8014278" y="3151414"/>
            <a:chExt cx="305788" cy="338553"/>
          </a:xfrm>
        </p:grpSpPr>
        <p:sp>
          <p:nvSpPr>
            <p:cNvPr id="93" name="ZoneTexte 9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4" name="ZoneTexte 9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95" name="Groupe 94"/>
          <p:cNvGrpSpPr/>
          <p:nvPr/>
        </p:nvGrpSpPr>
        <p:grpSpPr>
          <a:xfrm>
            <a:off x="5574829" y="6947597"/>
            <a:ext cx="305788" cy="338554"/>
            <a:chOff x="8014278" y="3151414"/>
            <a:chExt cx="305788" cy="338553"/>
          </a:xfrm>
        </p:grpSpPr>
        <p:sp>
          <p:nvSpPr>
            <p:cNvPr id="96" name="ZoneTexte 95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7" name="ZoneTexte 96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98" name="Groupe 97"/>
          <p:cNvGrpSpPr/>
          <p:nvPr/>
        </p:nvGrpSpPr>
        <p:grpSpPr>
          <a:xfrm>
            <a:off x="5463504" y="5964585"/>
            <a:ext cx="305788" cy="338554"/>
            <a:chOff x="8014278" y="3151414"/>
            <a:chExt cx="305788" cy="338553"/>
          </a:xfrm>
        </p:grpSpPr>
        <p:sp>
          <p:nvSpPr>
            <p:cNvPr id="100" name="ZoneTexte 9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1" name="ZoneTexte 10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02" name="Groupe 101"/>
          <p:cNvGrpSpPr/>
          <p:nvPr/>
        </p:nvGrpSpPr>
        <p:grpSpPr>
          <a:xfrm>
            <a:off x="4960577" y="6633575"/>
            <a:ext cx="305788" cy="338554"/>
            <a:chOff x="8014278" y="3151414"/>
            <a:chExt cx="305788" cy="338553"/>
          </a:xfrm>
        </p:grpSpPr>
        <p:sp>
          <p:nvSpPr>
            <p:cNvPr id="103" name="ZoneTexte 10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106" name="ZoneTexte 105"/>
          <p:cNvSpPr txBox="1"/>
          <p:nvPr/>
        </p:nvSpPr>
        <p:spPr>
          <a:xfrm>
            <a:off x="4275414" y="5719718"/>
            <a:ext cx="2936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0°</a:t>
            </a:r>
          </a:p>
        </p:txBody>
      </p:sp>
      <p:sp>
        <p:nvSpPr>
          <p:cNvPr id="107" name="ZoneTexte 106"/>
          <p:cNvSpPr txBox="1"/>
          <p:nvPr/>
        </p:nvSpPr>
        <p:spPr>
          <a:xfrm rot="20629970">
            <a:off x="3506409" y="5204624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75°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3673" y="112782"/>
            <a:ext cx="3710066" cy="2601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oupe 82"/>
          <p:cNvGrpSpPr/>
          <p:nvPr/>
        </p:nvGrpSpPr>
        <p:grpSpPr>
          <a:xfrm>
            <a:off x="1277058" y="225526"/>
            <a:ext cx="305788" cy="346390"/>
            <a:chOff x="6769108" y="2779985"/>
            <a:chExt cx="305788" cy="338553"/>
          </a:xfrm>
        </p:grpSpPr>
        <p:sp>
          <p:nvSpPr>
            <p:cNvPr id="84" name="ZoneTexte 83"/>
            <p:cNvSpPr txBox="1">
              <a:spLocks noChangeAspect="1"/>
            </p:cNvSpPr>
            <p:nvPr/>
          </p:nvSpPr>
          <p:spPr>
            <a:xfrm>
              <a:off x="6794713" y="2826676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6769108" y="277998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211937" y="125848"/>
            <a:ext cx="6430662" cy="452257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2" name="Groupe 141"/>
          <p:cNvGrpSpPr/>
          <p:nvPr/>
        </p:nvGrpSpPr>
        <p:grpSpPr>
          <a:xfrm>
            <a:off x="2535493" y="719263"/>
            <a:ext cx="305788" cy="346390"/>
            <a:chOff x="6212493" y="2549450"/>
            <a:chExt cx="305788" cy="338553"/>
          </a:xfrm>
        </p:grpSpPr>
        <p:sp>
          <p:nvSpPr>
            <p:cNvPr id="143" name="ZoneTexte 142"/>
            <p:cNvSpPr txBox="1">
              <a:spLocks noChangeAspect="1"/>
            </p:cNvSpPr>
            <p:nvPr/>
          </p:nvSpPr>
          <p:spPr>
            <a:xfrm>
              <a:off x="6243193" y="2592726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4" name="ZoneTexte 143"/>
            <p:cNvSpPr txBox="1"/>
            <p:nvPr/>
          </p:nvSpPr>
          <p:spPr>
            <a:xfrm>
              <a:off x="6212493" y="2549450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156" name="ZoneTexte 155"/>
          <p:cNvSpPr txBox="1"/>
          <p:nvPr/>
        </p:nvSpPr>
        <p:spPr>
          <a:xfrm>
            <a:off x="2327355" y="333017"/>
            <a:ext cx="889751" cy="3149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10N.m ±1</a:t>
            </a:r>
          </a:p>
        </p:txBody>
      </p:sp>
      <p:pic>
        <p:nvPicPr>
          <p:cNvPr id="157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2167" y="235097"/>
            <a:ext cx="408815" cy="38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ZoneTexte 157"/>
          <p:cNvSpPr txBox="1"/>
          <p:nvPr/>
        </p:nvSpPr>
        <p:spPr>
          <a:xfrm>
            <a:off x="1664555" y="310014"/>
            <a:ext cx="354584" cy="314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/>
              <a:t>2x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9028" y="-267840"/>
            <a:ext cx="3794403" cy="3059736"/>
            <a:chOff x="-2081911" y="294235"/>
            <a:chExt cx="1380806" cy="2990522"/>
          </a:xfrm>
        </p:grpSpPr>
        <p:sp>
          <p:nvSpPr>
            <p:cNvPr id="168" name="Rectangle 167"/>
            <p:cNvSpPr/>
            <p:nvPr/>
          </p:nvSpPr>
          <p:spPr>
            <a:xfrm>
              <a:off x="-2038171" y="321487"/>
              <a:ext cx="344789" cy="7443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81911" y="294235"/>
              <a:ext cx="445508" cy="8121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APP MAT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POLE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ALBERO</a:t>
              </a:r>
            </a:p>
          </p:txBody>
        </p:sp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2FF3A441-744F-4FE1-A780-539B5BC18C2B}"/>
                </a:ext>
              </a:extLst>
            </p:cNvPr>
            <p:cNvSpPr txBox="1"/>
            <p:nvPr/>
          </p:nvSpPr>
          <p:spPr>
            <a:xfrm>
              <a:off x="-1072240" y="2472558"/>
              <a:ext cx="371135" cy="8121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APP MUR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WALL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PARETE</a:t>
              </a:r>
            </a:p>
          </p:txBody>
        </p:sp>
      </p:grpSp>
      <p:sp>
        <p:nvSpPr>
          <p:cNvPr id="61" name="ZoneTexte 60"/>
          <p:cNvSpPr txBox="1"/>
          <p:nvPr/>
        </p:nvSpPr>
        <p:spPr>
          <a:xfrm>
            <a:off x="3828880" y="661029"/>
            <a:ext cx="949144" cy="3149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3N.m ±1</a:t>
            </a:r>
          </a:p>
        </p:txBody>
      </p:sp>
      <p:pic>
        <p:nvPicPr>
          <p:cNvPr id="64" name="Picture 5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59816" y="590198"/>
            <a:ext cx="407789" cy="38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ZoneTexte 64"/>
          <p:cNvSpPr txBox="1"/>
          <p:nvPr/>
        </p:nvSpPr>
        <p:spPr>
          <a:xfrm>
            <a:off x="3079612" y="664995"/>
            <a:ext cx="354584" cy="314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1x</a:t>
            </a:r>
          </a:p>
        </p:txBody>
      </p:sp>
      <p:grpSp>
        <p:nvGrpSpPr>
          <p:cNvPr id="69" name="Groupe 68"/>
          <p:cNvGrpSpPr/>
          <p:nvPr/>
        </p:nvGrpSpPr>
        <p:grpSpPr>
          <a:xfrm>
            <a:off x="3828925" y="125438"/>
            <a:ext cx="1269119" cy="478832"/>
            <a:chOff x="7341098" y="1078477"/>
            <a:chExt cx="524682" cy="296448"/>
          </a:xfrm>
        </p:grpSpPr>
        <p:sp>
          <p:nvSpPr>
            <p:cNvPr id="70" name="ZoneTexte 69"/>
            <p:cNvSpPr txBox="1"/>
            <p:nvPr/>
          </p:nvSpPr>
          <p:spPr>
            <a:xfrm>
              <a:off x="7520970" y="1089222"/>
              <a:ext cx="344810" cy="21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sp>
          <p:nvSpPr>
            <p:cNvPr id="71" name="Rectangle à coins arrondis 70"/>
            <p:cNvSpPr/>
            <p:nvPr/>
          </p:nvSpPr>
          <p:spPr>
            <a:xfrm>
              <a:off x="7341098" y="1078477"/>
              <a:ext cx="524682" cy="2964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3" name="Picture 9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641597">
            <a:off x="3840949" y="286981"/>
            <a:ext cx="40491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10678" y="142774"/>
            <a:ext cx="471392" cy="44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9885" y="141766"/>
            <a:ext cx="462865" cy="44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188" y="1519719"/>
            <a:ext cx="450053" cy="4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94543" y="1569611"/>
            <a:ext cx="380049" cy="34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Connecteur droit avec flèche 3"/>
          <p:cNvCxnSpPr>
            <a:cxnSpLocks/>
          </p:cNvCxnSpPr>
          <p:nvPr/>
        </p:nvCxnSpPr>
        <p:spPr>
          <a:xfrm flipV="1">
            <a:off x="2330480" y="1221010"/>
            <a:ext cx="656860" cy="29870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avec flèche 113"/>
          <p:cNvCxnSpPr>
            <a:cxnSpLocks/>
          </p:cNvCxnSpPr>
          <p:nvPr/>
        </p:nvCxnSpPr>
        <p:spPr>
          <a:xfrm flipH="1" flipV="1">
            <a:off x="937246" y="980368"/>
            <a:ext cx="979084" cy="53935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9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641597">
            <a:off x="5557450" y="4858798"/>
            <a:ext cx="395756" cy="15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ZoneTexte 114">
            <a:extLst>
              <a:ext uri="{FF2B5EF4-FFF2-40B4-BE49-F238E27FC236}">
                <a16:creationId xmlns:a16="http://schemas.microsoft.com/office/drawing/2014/main" id="{D2878C27-0F16-4E3D-B97C-9034D882BAB2}"/>
              </a:ext>
            </a:extLst>
          </p:cNvPr>
          <p:cNvSpPr txBox="1"/>
          <p:nvPr/>
        </p:nvSpPr>
        <p:spPr>
          <a:xfrm>
            <a:off x="5752142" y="2137148"/>
            <a:ext cx="354585" cy="30777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b="1" dirty="0"/>
              <a:t>2x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4DE63C-2F0A-44BA-9455-5268C053E9C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767" y="2791978"/>
            <a:ext cx="967001" cy="1768359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6A20679-BC70-448C-854F-668228CDD906}"/>
              </a:ext>
            </a:extLst>
          </p:cNvPr>
          <p:cNvCxnSpPr>
            <a:cxnSpLocks/>
          </p:cNvCxnSpPr>
          <p:nvPr/>
        </p:nvCxnSpPr>
        <p:spPr>
          <a:xfrm flipV="1">
            <a:off x="314049" y="486665"/>
            <a:ext cx="6253905" cy="312531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BDE1435-156A-D49D-C87C-7CC32BCB6433}"/>
              </a:ext>
            </a:extLst>
          </p:cNvPr>
          <p:cNvSpPr txBox="1"/>
          <p:nvPr/>
        </p:nvSpPr>
        <p:spPr>
          <a:xfrm>
            <a:off x="211937" y="940753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D73B1A2-4C30-E22E-6E5A-5D5C3ED80B5B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83867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462E3D6-3660-4427-9B5A-10D3D67A8A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322" y="724634"/>
            <a:ext cx="5999356" cy="345707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70318A5-BF46-4F96-A26D-06EE3287459C}"/>
              </a:ext>
            </a:extLst>
          </p:cNvPr>
          <p:cNvSpPr/>
          <p:nvPr/>
        </p:nvSpPr>
        <p:spPr>
          <a:xfrm>
            <a:off x="216000" y="124170"/>
            <a:ext cx="947467" cy="36833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>
            <a:off x="216000" y="126000"/>
            <a:ext cx="6423925" cy="431218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27" name="Groupe 26"/>
          <p:cNvGrpSpPr/>
          <p:nvPr/>
        </p:nvGrpSpPr>
        <p:grpSpPr>
          <a:xfrm>
            <a:off x="2325712" y="1562603"/>
            <a:ext cx="305788" cy="338554"/>
            <a:chOff x="8014278" y="3151415"/>
            <a:chExt cx="305788" cy="338553"/>
          </a:xfrm>
        </p:grpSpPr>
        <p:sp>
          <p:nvSpPr>
            <p:cNvPr id="28" name="ZoneTexte 2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30" name="Groupe 29"/>
          <p:cNvGrpSpPr/>
          <p:nvPr/>
        </p:nvGrpSpPr>
        <p:grpSpPr>
          <a:xfrm>
            <a:off x="2203518" y="3104503"/>
            <a:ext cx="305788" cy="338554"/>
            <a:chOff x="8014278" y="3151415"/>
            <a:chExt cx="305788" cy="338553"/>
          </a:xfrm>
        </p:grpSpPr>
        <p:sp>
          <p:nvSpPr>
            <p:cNvPr id="31" name="ZoneTexte 3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CD4ADAE8-3312-4517-AAF9-798E4310D417}"/>
              </a:ext>
            </a:extLst>
          </p:cNvPr>
          <p:cNvSpPr txBox="1"/>
          <p:nvPr/>
        </p:nvSpPr>
        <p:spPr>
          <a:xfrm>
            <a:off x="156870" y="122907"/>
            <a:ext cx="1019865" cy="3463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LRL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C569F56-B733-498E-9059-233579B4FCCC}"/>
              </a:ext>
            </a:extLst>
          </p:cNvPr>
          <p:cNvSpPr txBox="1"/>
          <p:nvPr/>
        </p:nvSpPr>
        <p:spPr>
          <a:xfrm>
            <a:off x="3427147" y="3710272"/>
            <a:ext cx="949144" cy="3149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15N.m ±1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7E3397-A59D-4028-B60C-B5B1ED08C6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800" y="3647995"/>
            <a:ext cx="597123" cy="52740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F2C90F5-CFB6-4216-9CBC-4C7AF2CF49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28" y="5011891"/>
            <a:ext cx="953835" cy="99074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8D7BE30-B9AA-A622-9F2D-7090F88A852C}"/>
              </a:ext>
            </a:extLst>
          </p:cNvPr>
          <p:cNvSpPr txBox="1"/>
          <p:nvPr/>
        </p:nvSpPr>
        <p:spPr>
          <a:xfrm>
            <a:off x="211937" y="940753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74FE42-3630-B5A2-2F44-00107E01A634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BD6588-A285-4327-B6D3-C52B76431B89}"/>
              </a:ext>
            </a:extLst>
          </p:cNvPr>
          <p:cNvSpPr txBox="1"/>
          <p:nvPr/>
        </p:nvSpPr>
        <p:spPr>
          <a:xfrm>
            <a:off x="1366763" y="5076626"/>
            <a:ext cx="427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b="1" dirty="0"/>
              <a:t>Autres notices et modes opératoires</a:t>
            </a:r>
          </a:p>
          <a:p>
            <a:r>
              <a:rPr lang="en-GB" sz="900" b="1" dirty="0"/>
              <a:t>Other manuals and operating instructions</a:t>
            </a:r>
            <a:endParaRPr lang="fr-FR" sz="900" b="1" dirty="0"/>
          </a:p>
          <a:p>
            <a:r>
              <a:rPr lang="it-IT" sz="900" b="1" dirty="0"/>
              <a:t>Altri manuali e istruzioni per l'uso</a:t>
            </a:r>
          </a:p>
        </p:txBody>
      </p:sp>
    </p:spTree>
    <p:extLst>
      <p:ext uri="{BB962C8B-B14F-4D97-AF65-F5344CB8AC3E}">
        <p14:creationId xmlns:p14="http://schemas.microsoft.com/office/powerpoint/2010/main" val="1173042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31750" y="5977323"/>
            <a:ext cx="3208176" cy="275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2361" y="5987932"/>
            <a:ext cx="3192228" cy="27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" descr="Afficher l'image d'origin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03522" y="7913170"/>
            <a:ext cx="1194757" cy="81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9" name="Connecteur droit 58"/>
          <p:cNvCxnSpPr/>
          <p:nvPr/>
        </p:nvCxnSpPr>
        <p:spPr>
          <a:xfrm>
            <a:off x="3431749" y="5987933"/>
            <a:ext cx="0" cy="2772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e 59"/>
          <p:cNvGrpSpPr/>
          <p:nvPr/>
        </p:nvGrpSpPr>
        <p:grpSpPr>
          <a:xfrm>
            <a:off x="2307631" y="7078352"/>
            <a:ext cx="305788" cy="338554"/>
            <a:chOff x="8014278" y="3151415"/>
            <a:chExt cx="305788" cy="338553"/>
          </a:xfrm>
        </p:grpSpPr>
        <p:sp>
          <p:nvSpPr>
            <p:cNvPr id="61" name="ZoneTexte 6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2" name="ZoneTexte 6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63" name="Groupe 62"/>
          <p:cNvGrpSpPr/>
          <p:nvPr/>
        </p:nvGrpSpPr>
        <p:grpSpPr>
          <a:xfrm>
            <a:off x="2769388" y="6651085"/>
            <a:ext cx="305788" cy="338554"/>
            <a:chOff x="8014278" y="3151415"/>
            <a:chExt cx="305788" cy="338553"/>
          </a:xfrm>
        </p:grpSpPr>
        <p:sp>
          <p:nvSpPr>
            <p:cNvPr id="64" name="ZoneTexte 6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5" name="ZoneTexte 64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66" name="Groupe 65"/>
          <p:cNvGrpSpPr/>
          <p:nvPr/>
        </p:nvGrpSpPr>
        <p:grpSpPr>
          <a:xfrm>
            <a:off x="2327477" y="7661058"/>
            <a:ext cx="305788" cy="338554"/>
            <a:chOff x="8014278" y="3151415"/>
            <a:chExt cx="305788" cy="338553"/>
          </a:xfrm>
        </p:grpSpPr>
        <p:sp>
          <p:nvSpPr>
            <p:cNvPr id="67" name="ZoneTexte 66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69" name="Groupe 68"/>
          <p:cNvGrpSpPr/>
          <p:nvPr/>
        </p:nvGrpSpPr>
        <p:grpSpPr>
          <a:xfrm>
            <a:off x="2922325" y="7668337"/>
            <a:ext cx="305788" cy="338554"/>
            <a:chOff x="8014278" y="3151415"/>
            <a:chExt cx="305788" cy="338553"/>
          </a:xfrm>
        </p:grpSpPr>
        <p:sp>
          <p:nvSpPr>
            <p:cNvPr id="70" name="ZoneTexte 6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8575" y="125999"/>
            <a:ext cx="3192228" cy="27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30991" y="126000"/>
            <a:ext cx="3217653" cy="27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0824" y="3065728"/>
            <a:ext cx="4912645" cy="27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à coins arrondis 5"/>
          <p:cNvSpPr/>
          <p:nvPr/>
        </p:nvSpPr>
        <p:spPr>
          <a:xfrm>
            <a:off x="198841" y="3065729"/>
            <a:ext cx="6423925" cy="2772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à coins arrondis 6"/>
          <p:cNvSpPr/>
          <p:nvPr/>
        </p:nvSpPr>
        <p:spPr>
          <a:xfrm>
            <a:off x="216000" y="5977323"/>
            <a:ext cx="6423925" cy="2772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>
            <a:off x="216000" y="126000"/>
            <a:ext cx="6423925" cy="27720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123324" y="3065728"/>
            <a:ext cx="1829979" cy="639498"/>
            <a:chOff x="-2070447" y="679016"/>
            <a:chExt cx="653701" cy="712643"/>
          </a:xfrm>
        </p:grpSpPr>
        <p:sp>
          <p:nvSpPr>
            <p:cNvPr id="16" name="Rectangle 15"/>
            <p:cNvSpPr/>
            <p:nvPr/>
          </p:nvSpPr>
          <p:spPr>
            <a:xfrm>
              <a:off x="-2044460" y="679016"/>
              <a:ext cx="601728" cy="7126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-2070447" y="731985"/>
              <a:ext cx="653701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GRILLE ANTI-EBLOUISSEMENT</a:t>
              </a:r>
            </a:p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ANTIDAZZLEMESH</a:t>
              </a:r>
            </a:p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GRIGLIA ANTIRIFLESSO</a:t>
              </a:r>
            </a:p>
          </p:txBody>
        </p:sp>
      </p:grpSp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9736" y="2051237"/>
            <a:ext cx="1194757" cy="81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Connecteur droit 23"/>
          <p:cNvCxnSpPr>
            <a:stCxn id="8" idx="0"/>
            <a:endCxn id="8" idx="2"/>
          </p:cNvCxnSpPr>
          <p:nvPr/>
        </p:nvCxnSpPr>
        <p:spPr>
          <a:xfrm>
            <a:off x="3427963" y="126000"/>
            <a:ext cx="0" cy="2772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/>
          <p:cNvGrpSpPr/>
          <p:nvPr/>
        </p:nvGrpSpPr>
        <p:grpSpPr>
          <a:xfrm>
            <a:off x="2303845" y="1216419"/>
            <a:ext cx="305788" cy="338554"/>
            <a:chOff x="8014278" y="3151415"/>
            <a:chExt cx="305788" cy="338553"/>
          </a:xfrm>
        </p:grpSpPr>
        <p:sp>
          <p:nvSpPr>
            <p:cNvPr id="28" name="ZoneTexte 2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30" name="Groupe 29"/>
          <p:cNvGrpSpPr/>
          <p:nvPr/>
        </p:nvGrpSpPr>
        <p:grpSpPr>
          <a:xfrm>
            <a:off x="2765602" y="789152"/>
            <a:ext cx="305788" cy="338554"/>
            <a:chOff x="8014278" y="3151415"/>
            <a:chExt cx="305788" cy="338553"/>
          </a:xfrm>
        </p:grpSpPr>
        <p:sp>
          <p:nvSpPr>
            <p:cNvPr id="31" name="ZoneTexte 3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36" name="Groupe 35"/>
          <p:cNvGrpSpPr/>
          <p:nvPr/>
        </p:nvGrpSpPr>
        <p:grpSpPr>
          <a:xfrm>
            <a:off x="2323691" y="1799125"/>
            <a:ext cx="305788" cy="338554"/>
            <a:chOff x="8014278" y="3151415"/>
            <a:chExt cx="305788" cy="338553"/>
          </a:xfrm>
        </p:grpSpPr>
        <p:sp>
          <p:nvSpPr>
            <p:cNvPr id="37" name="ZoneTexte 36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39" name="Groupe 38"/>
          <p:cNvGrpSpPr/>
          <p:nvPr/>
        </p:nvGrpSpPr>
        <p:grpSpPr>
          <a:xfrm>
            <a:off x="2918539" y="1806404"/>
            <a:ext cx="305788" cy="338554"/>
            <a:chOff x="8014278" y="3151415"/>
            <a:chExt cx="305788" cy="338553"/>
          </a:xfrm>
        </p:grpSpPr>
        <p:sp>
          <p:nvSpPr>
            <p:cNvPr id="40" name="ZoneTexte 3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8014278" y="3151415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2629479" y="22683"/>
            <a:ext cx="1613143" cy="400110"/>
            <a:chOff x="7258368" y="1196760"/>
            <a:chExt cx="1613143" cy="1233578"/>
          </a:xfrm>
        </p:grpSpPr>
        <p:sp>
          <p:nvSpPr>
            <p:cNvPr id="22" name="Rectangle 21"/>
            <p:cNvSpPr/>
            <p:nvPr/>
          </p:nvSpPr>
          <p:spPr>
            <a:xfrm>
              <a:off x="7367268" y="1780877"/>
              <a:ext cx="1417926" cy="507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fr-FR"/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7258368" y="1196760"/>
              <a:ext cx="1613143" cy="12335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b">
              <a:spAutoFit/>
            </a:bodyPr>
            <a:lstStyle/>
            <a:p>
              <a:pPr algn="ctr"/>
              <a:endParaRPr lang="fr-FR" sz="1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CANON</a:t>
              </a:r>
            </a:p>
          </p:txBody>
        </p:sp>
      </p:grpSp>
      <p:grpSp>
        <p:nvGrpSpPr>
          <p:cNvPr id="52" name="Groupe 51"/>
          <p:cNvGrpSpPr/>
          <p:nvPr/>
        </p:nvGrpSpPr>
        <p:grpSpPr>
          <a:xfrm>
            <a:off x="2636729" y="5952213"/>
            <a:ext cx="1682152" cy="553998"/>
            <a:chOff x="7283959" y="1757794"/>
            <a:chExt cx="1682152" cy="553998"/>
          </a:xfrm>
        </p:grpSpPr>
        <p:sp>
          <p:nvSpPr>
            <p:cNvPr id="53" name="Rectangle 52"/>
            <p:cNvSpPr/>
            <p:nvPr/>
          </p:nvSpPr>
          <p:spPr>
            <a:xfrm>
              <a:off x="7367268" y="1780877"/>
              <a:ext cx="1515534" cy="507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fr-FR"/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7283959" y="1757794"/>
              <a:ext cx="168215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VISIERE</a:t>
              </a:r>
            </a:p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VISOR</a:t>
              </a:r>
            </a:p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VISIERA</a:t>
              </a:r>
            </a:p>
          </p:txBody>
        </p:sp>
      </p:grpSp>
      <p:sp>
        <p:nvSpPr>
          <p:cNvPr id="4" name="Bulle narrative : rectangle 3">
            <a:extLst>
              <a:ext uri="{FF2B5EF4-FFF2-40B4-BE49-F238E27FC236}">
                <a16:creationId xmlns:a16="http://schemas.microsoft.com/office/drawing/2014/main" id="{C59AC893-7979-4CDC-90D0-91DAB4E1D1A9}"/>
              </a:ext>
            </a:extLst>
          </p:cNvPr>
          <p:cNvSpPr/>
          <p:nvPr/>
        </p:nvSpPr>
        <p:spPr>
          <a:xfrm>
            <a:off x="5106465" y="3410712"/>
            <a:ext cx="1257300" cy="362901"/>
          </a:xfrm>
          <a:prstGeom prst="wedgeRectCallout">
            <a:avLst>
              <a:gd name="adj1" fmla="val -120216"/>
              <a:gd name="adj2" fmla="val 187227"/>
            </a:avLst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/>
              <a:t>ATTENTION FRAGILE</a:t>
            </a:r>
          </a:p>
          <a:p>
            <a:pPr algn="ctr"/>
            <a:r>
              <a:rPr lang="fr-FR" sz="800" dirty="0"/>
              <a:t>HANDLE WITH CARE</a:t>
            </a:r>
          </a:p>
          <a:p>
            <a:pPr algn="ctr"/>
            <a:r>
              <a:rPr lang="fr-FR" sz="800" dirty="0"/>
              <a:t>ATTENZIONE FRAGILE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D4AFE58-4DA6-5046-EDBB-D01BB5159C0A}"/>
              </a:ext>
            </a:extLst>
          </p:cNvPr>
          <p:cNvSpPr txBox="1"/>
          <p:nvPr/>
        </p:nvSpPr>
        <p:spPr>
          <a:xfrm>
            <a:off x="211937" y="940753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F3BE1C9-365B-049A-B84A-569D76E281AA}"/>
              </a:ext>
            </a:extLst>
          </p:cNvPr>
          <p:cNvSpPr txBox="1"/>
          <p:nvPr/>
        </p:nvSpPr>
        <p:spPr>
          <a:xfrm>
            <a:off x="218575" y="8850704"/>
            <a:ext cx="640418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600" dirty="0"/>
              <a:t>The lighting part included in this luminaire must maintained by the manufacturer, an authorized service agent or a person with similar technical qualification.</a:t>
            </a:r>
            <a:endParaRPr lang="fr-FR" sz="600" dirty="0"/>
          </a:p>
          <a:p>
            <a:r>
              <a:rPr lang="it-IT" sz="600" dirty="0"/>
              <a:t>La sostituzione della sorgente luminosa contenuta in questo apparecchio deve essere effettuata solo dal produttore o dal suo addetto alla manutenzione o da una persona con qualifiche equivalenti.</a:t>
            </a:r>
            <a:r>
              <a:rPr lang="de-DE" sz="600" i="1" dirty="0"/>
              <a:t>.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35454823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25398</TotalTime>
  <Words>838</Words>
  <Application>Microsoft Office PowerPoint</Application>
  <PresentationFormat>Format A4 (210 x 297 mm)</PresentationFormat>
  <Paragraphs>149</Paragraphs>
  <Slides>5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929</cp:revision>
  <cp:lastPrinted>2016-10-27T15:18:46Z</cp:lastPrinted>
  <dcterms:created xsi:type="dcterms:W3CDTF">2014-09-30T11:19:34Z</dcterms:created>
  <dcterms:modified xsi:type="dcterms:W3CDTF">2024-12-06T14:54:55Z</dcterms:modified>
</cp:coreProperties>
</file>